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52.xml.rels" ContentType="application/vnd.openxmlformats-package.relationships+xml"/>
  <Override PartName="/ppt/slides/_rels/slide58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57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56.xml.rels" ContentType="application/vnd.openxmlformats-package.relationships+xml"/>
  <Override PartName="/ppt/slides/_rels/slide6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FB78004-AEC7-4828-808D-684667513CC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BA33D7-840C-4099-B7F4-3D8FF379EA7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71A3E2C-C18F-43CC-8B0A-7447429E1F2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E8E98B-9151-4953-A33D-75EC53969FD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24070E-448C-4B85-8D80-8BC26547640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2F7239-76AA-4FF5-9F6F-370A9C1923C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0D5E5D-DC40-4134-AAF2-914A312DB7E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4ED3C4-EF7E-471B-AA9F-710166B6A08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2B5234-2DDA-411F-BE49-C83827C60B5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B22C47-1032-4F55-B8CD-C235A0981E0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D42993-7EFC-41EF-A260-6A63C32D291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0CBBF7-025A-4DC5-A97E-06390BE1CCE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73ADD0D-1110-4BF1-A984-604515E78ED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56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57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59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2024-08-28T10:07:55Z</dcterms:modified>
  <cp:revision>70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